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sldIdLst>
    <p:sldId id="310" r:id="rId2"/>
    <p:sldId id="311" r:id="rId3"/>
    <p:sldId id="31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16" r:id="rId56"/>
    <p:sldId id="313" r:id="rId57"/>
    <p:sldId id="314" r:id="rId58"/>
    <p:sldId id="315" r:id="rId5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8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RUNGTA COLLEGE OF DENTAL SCIENCES AND RESEARCH</a:t>
            </a:r>
            <a:endParaRPr lang="en-IN" sz="32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57150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DEPARTMENT OF GENERAL MEDICINE</a:t>
            </a:r>
            <a:endParaRPr lang="en-IN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895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/>
              <a:t>SYPHILIS</a:t>
            </a:r>
            <a:endParaRPr lang="en-IN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SPECIFIC LEARNING OBJECTIVES</a:t>
            </a: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2514600"/>
          <a:ext cx="6477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</a:t>
                      </a:r>
                      <a:r>
                        <a:rPr lang="en-IN" baseline="0" dirty="0" smtClean="0"/>
                        <a:t>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</a:t>
                      </a:r>
                      <a:r>
                        <a:rPr lang="en-IN" baseline="0" dirty="0" smtClean="0"/>
                        <a:t>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ETIOLOGY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DIFFERENTIAL</a:t>
                      </a:r>
                      <a:r>
                        <a:rPr lang="en-IN" baseline="0" dirty="0" smtClean="0"/>
                        <a:t> 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LATE SYPHILIS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MANIFESTATIONS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LATENT SYPHILIS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CARDIOVASCULAR SYPHILIS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PRIMARY SYPHILIS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LATE BENIGN</a:t>
                      </a:r>
                      <a:r>
                        <a:rPr lang="en-IN" baseline="0" dirty="0" smtClean="0"/>
                        <a:t> SYPHILIS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SECONDARY SYPHILIS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INTRODUCTION</a:t>
            </a:r>
            <a:endParaRPr lang="en-IN" dirty="0" smtClean="0"/>
          </a:p>
          <a:p>
            <a:r>
              <a:rPr lang="en-IN" dirty="0" smtClean="0"/>
              <a:t>ETIOLOGY</a:t>
            </a:r>
            <a:endParaRPr lang="en-IN" dirty="0" smtClean="0"/>
          </a:p>
          <a:p>
            <a:r>
              <a:rPr lang="en-IN" dirty="0" smtClean="0"/>
              <a:t>CLINICAL MANIFESTATIONS</a:t>
            </a:r>
            <a:endParaRPr lang="en-IN" dirty="0" smtClean="0"/>
          </a:p>
          <a:p>
            <a:r>
              <a:rPr lang="en-IN" dirty="0" smtClean="0"/>
              <a:t>PRIMARY SYPHILIS</a:t>
            </a:r>
            <a:endParaRPr lang="en-IN" dirty="0" smtClean="0"/>
          </a:p>
          <a:p>
            <a:r>
              <a:rPr lang="en-IN" dirty="0" smtClean="0"/>
              <a:t>SECONDARY SYPHILIS</a:t>
            </a:r>
            <a:endParaRPr lang="en-IN" dirty="0" smtClean="0"/>
          </a:p>
          <a:p>
            <a:r>
              <a:rPr lang="en-IN" dirty="0" smtClean="0"/>
              <a:t>DIFFERENTIAL DIAGNOSIS</a:t>
            </a:r>
            <a:endParaRPr lang="en-IN" dirty="0" smtClean="0"/>
          </a:p>
          <a:p>
            <a:r>
              <a:rPr lang="en-IN" dirty="0" smtClean="0"/>
              <a:t>LATENT SYPHILIS</a:t>
            </a:r>
            <a:endParaRPr lang="en-IN" dirty="0" smtClean="0"/>
          </a:p>
          <a:p>
            <a:r>
              <a:rPr lang="en-IN" dirty="0" smtClean="0"/>
              <a:t>LATE SYPHILIS</a:t>
            </a:r>
            <a:endParaRPr lang="en-IN" dirty="0" smtClean="0"/>
          </a:p>
          <a:p>
            <a:r>
              <a:rPr lang="en-IN" dirty="0" smtClean="0"/>
              <a:t>CARDIOVASCULAR SYPHILIS</a:t>
            </a:r>
            <a:endParaRPr lang="en-IN" dirty="0" smtClean="0"/>
          </a:p>
          <a:p>
            <a:r>
              <a:rPr lang="en-IN" dirty="0" smtClean="0"/>
              <a:t>LATE BENIGN SYPHILIS</a:t>
            </a:r>
            <a:endParaRPr lang="en-IN" dirty="0" smtClean="0"/>
          </a:p>
          <a:p>
            <a:r>
              <a:rPr lang="en-IN" dirty="0" smtClean="0"/>
              <a:t>Summary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1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1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 AND ANSWERS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YOU....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121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</TotalTime>
  <Words>96</Words>
  <Application>Microsoft Office PowerPoint</Application>
  <PresentationFormat>On-screen Show (4:3)</PresentationFormat>
  <Paragraphs>34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Equity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REFERENCES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2</cp:revision>
  <dcterms:created xsi:type="dcterms:W3CDTF">2022-09-02T05:43:36Z</dcterms:created>
  <dcterms:modified xsi:type="dcterms:W3CDTF">2022-09-28T17:40:24Z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